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6" r:id="rId4"/>
    <p:sldMasterId id="2147483747" r:id="rId5"/>
    <p:sldMasterId id="2147483748" r:id="rId6"/>
    <p:sldMasterId id="2147483749" r:id="rId7"/>
    <p:sldMasterId id="214748375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Catamaran"/>
      <p:regular r:id="rId22"/>
      <p:bold r:id="rId23"/>
    </p:embeddedFont>
    <p:embeddedFont>
      <p:font typeface="Bebas Neue"/>
      <p:regular r:id="rId24"/>
    </p:embeddedFont>
    <p:embeddedFont>
      <p:font typeface="Bai Jamjuree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Catamaran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BebasNeue-regular.fntdata"/><Relationship Id="rId23" Type="http://schemas.openxmlformats.org/officeDocument/2006/relationships/font" Target="fonts/Catamaran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BaiJamjuree-bold.fntdata"/><Relationship Id="rId25" Type="http://schemas.openxmlformats.org/officeDocument/2006/relationships/font" Target="fonts/BaiJamjuree-regular.fntdata"/><Relationship Id="rId28" Type="http://schemas.openxmlformats.org/officeDocument/2006/relationships/font" Target="fonts/BaiJamjuree-boldItalic.fntdata"/><Relationship Id="rId27" Type="http://schemas.openxmlformats.org/officeDocument/2006/relationships/font" Target="fonts/BaiJamjuree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Mono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3691537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3691537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3691537b0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3691537b0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3691537b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3691537b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3691537b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3691537b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3691537b0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3691537b0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3691537b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3691537b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3691537b0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3691537b0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3691537b0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3691537b0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13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>
            <a:off x="-5568825" y="-26053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>
            <a:off x="-3469600" y="177262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28600" y="331975"/>
            <a:ext cx="4343100" cy="28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 flipH="1">
            <a:off x="4888500" y="0"/>
            <a:ext cx="4255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28600" y="3364800"/>
            <a:ext cx="43431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14" title="Recurso 7.png"/>
          <p:cNvPicPr preferRelativeResize="0"/>
          <p:nvPr/>
        </p:nvPicPr>
        <p:blipFill rotWithShape="1">
          <a:blip r:embed="rId2">
            <a:alphaModFix/>
          </a:blip>
          <a:srcRect b="8326" l="0" r="0" t="8326"/>
          <a:stretch/>
        </p:blipFill>
        <p:spPr>
          <a:xfrm>
            <a:off x="-2659688" y="-4391178"/>
            <a:ext cx="8353976" cy="69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696750" y="-2591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208000" y="394725"/>
            <a:ext cx="3707400" cy="22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 flipH="1">
            <a:off x="100" y="0"/>
            <a:ext cx="48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5208000" y="2760275"/>
            <a:ext cx="37074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>
            <p:ph idx="2" type="pic"/>
          </p:nvPr>
        </p:nvSpPr>
        <p:spPr>
          <a:xfrm>
            <a:off x="-22950" y="0"/>
            <a:ext cx="9189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 txBox="1"/>
          <p:nvPr>
            <p:ph type="ctrTitle"/>
          </p:nvPr>
        </p:nvSpPr>
        <p:spPr>
          <a:xfrm>
            <a:off x="228600" y="3455575"/>
            <a:ext cx="86868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6181500" y="445025"/>
            <a:ext cx="2733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228600" y="4171975"/>
            <a:ext cx="8366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 flipH="1">
            <a:off x="228550" y="3153225"/>
            <a:ext cx="83661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8"/>
          <p:cNvSpPr txBox="1"/>
          <p:nvPr>
            <p:ph hasCustomPrompt="1" idx="3" type="title"/>
          </p:nvPr>
        </p:nvSpPr>
        <p:spPr>
          <a:xfrm flipH="1">
            <a:off x="228600" y="2219658"/>
            <a:ext cx="13674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228600" y="521225"/>
            <a:ext cx="86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228600" y="3810000"/>
            <a:ext cx="86868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0" name="Google Shape;80;p19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571200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subTitle"/>
          </p:nvPr>
        </p:nvSpPr>
        <p:spPr>
          <a:xfrm>
            <a:off x="86775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-4774575" y="-7824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/>
          <p:nvPr>
            <p:ph idx="2" type="pic"/>
          </p:nvPr>
        </p:nvSpPr>
        <p:spPr>
          <a:xfrm>
            <a:off x="5900375" y="50"/>
            <a:ext cx="32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2"/>
          <p:cNvSpPr txBox="1"/>
          <p:nvPr>
            <p:ph idx="1" type="subTitle"/>
          </p:nvPr>
        </p:nvSpPr>
        <p:spPr>
          <a:xfrm>
            <a:off x="969300" y="1953400"/>
            <a:ext cx="43881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228600" y="3810000"/>
            <a:ext cx="5223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261475" y="175695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95" name="Google Shape;95;p23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3020675" y="-19420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3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4167402" y="2435950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4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020875" y="-26225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/>
          <p:cNvSpPr txBox="1"/>
          <p:nvPr>
            <p:ph type="title"/>
          </p:nvPr>
        </p:nvSpPr>
        <p:spPr>
          <a:xfrm>
            <a:off x="1367550" y="677950"/>
            <a:ext cx="6408900" cy="18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subTitle"/>
          </p:nvPr>
        </p:nvSpPr>
        <p:spPr>
          <a:xfrm>
            <a:off x="1367550" y="2531750"/>
            <a:ext cx="6408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5"/>
          <p:cNvSpPr txBox="1"/>
          <p:nvPr>
            <p:ph type="title"/>
          </p:nvPr>
        </p:nvSpPr>
        <p:spPr>
          <a:xfrm>
            <a:off x="4968900" y="3721406"/>
            <a:ext cx="3946500" cy="88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hasCustomPrompt="1" type="title"/>
          </p:nvPr>
        </p:nvSpPr>
        <p:spPr>
          <a:xfrm>
            <a:off x="635500" y="2362813"/>
            <a:ext cx="6576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635500" y="3820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7" name="Google Shape;107;p26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4419025" y="-47184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5565752" y="-34047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113" name="Google Shape;113;p28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>
            <a:off x="-5568825" y="-26053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8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>
            <a:off x="-3469600" y="177262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228600" y="331975"/>
            <a:ext cx="4343100" cy="28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17" name="Google Shape;117;p29"/>
          <p:cNvSpPr/>
          <p:nvPr>
            <p:ph idx="2" type="pic"/>
          </p:nvPr>
        </p:nvSpPr>
        <p:spPr>
          <a:xfrm flipH="1">
            <a:off x="4888500" y="0"/>
            <a:ext cx="4255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9"/>
          <p:cNvSpPr txBox="1"/>
          <p:nvPr>
            <p:ph type="title"/>
          </p:nvPr>
        </p:nvSpPr>
        <p:spPr>
          <a:xfrm>
            <a:off x="228600" y="3364800"/>
            <a:ext cx="43431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9" name="Google Shape;119;p29" title="Recurso 7.png"/>
          <p:cNvPicPr preferRelativeResize="0"/>
          <p:nvPr/>
        </p:nvPicPr>
        <p:blipFill rotWithShape="1">
          <a:blip r:embed="rId2">
            <a:alphaModFix/>
          </a:blip>
          <a:srcRect b="8326" l="0" r="0" t="8326"/>
          <a:stretch/>
        </p:blipFill>
        <p:spPr>
          <a:xfrm>
            <a:off x="-2659688" y="-4391178"/>
            <a:ext cx="8353976" cy="69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0"/>
          <p:cNvSpPr txBox="1"/>
          <p:nvPr>
            <p:ph type="title"/>
          </p:nvPr>
        </p:nvSpPr>
        <p:spPr>
          <a:xfrm>
            <a:off x="4187025" y="3023702"/>
            <a:ext cx="4243500" cy="16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30"/>
          <p:cNvSpPr txBox="1"/>
          <p:nvPr>
            <p:ph hasCustomPrompt="1" idx="3" type="title"/>
          </p:nvPr>
        </p:nvSpPr>
        <p:spPr>
          <a:xfrm>
            <a:off x="628575" y="3089825"/>
            <a:ext cx="1941000" cy="164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30"/>
          <p:cNvSpPr txBox="1"/>
          <p:nvPr/>
        </p:nvSpPr>
        <p:spPr>
          <a:xfrm>
            <a:off x="4708575" y="539500"/>
            <a:ext cx="37221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4708575" y="1822400"/>
            <a:ext cx="37221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0" y="4430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310200" y="2995550"/>
            <a:ext cx="85236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>
            <p:ph idx="2" type="pic"/>
          </p:nvPr>
        </p:nvSpPr>
        <p:spPr>
          <a:xfrm>
            <a:off x="0" y="0"/>
            <a:ext cx="9144000" cy="2919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310200" y="3891950"/>
            <a:ext cx="85236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696750" y="-2591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>
            <p:ph idx="1" type="subTitle"/>
          </p:nvPr>
        </p:nvSpPr>
        <p:spPr>
          <a:xfrm>
            <a:off x="5208000" y="394725"/>
            <a:ext cx="3707400" cy="22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34" name="Google Shape;134;p32"/>
          <p:cNvSpPr/>
          <p:nvPr>
            <p:ph idx="2" type="pic"/>
          </p:nvPr>
        </p:nvSpPr>
        <p:spPr>
          <a:xfrm flipH="1">
            <a:off x="100" y="0"/>
            <a:ext cx="48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2"/>
          <p:cNvSpPr txBox="1"/>
          <p:nvPr>
            <p:ph type="title"/>
          </p:nvPr>
        </p:nvSpPr>
        <p:spPr>
          <a:xfrm>
            <a:off x="5208000" y="2760275"/>
            <a:ext cx="37074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33"/>
          <p:cNvSpPr txBox="1"/>
          <p:nvPr>
            <p:ph type="title"/>
          </p:nvPr>
        </p:nvSpPr>
        <p:spPr>
          <a:xfrm flipH="1">
            <a:off x="4275300" y="2525225"/>
            <a:ext cx="4640100" cy="21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/>
          <p:nvPr>
            <p:ph idx="2" type="pic"/>
          </p:nvPr>
        </p:nvSpPr>
        <p:spPr>
          <a:xfrm>
            <a:off x="-6750" y="-34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228600" y="3654950"/>
            <a:ext cx="4378800" cy="94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5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5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5"/>
          <p:cNvSpPr txBox="1"/>
          <p:nvPr>
            <p:ph type="title"/>
          </p:nvPr>
        </p:nvSpPr>
        <p:spPr>
          <a:xfrm>
            <a:off x="713225" y="1639175"/>
            <a:ext cx="53574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" type="subTitle"/>
          </p:nvPr>
        </p:nvSpPr>
        <p:spPr>
          <a:xfrm>
            <a:off x="713225" y="2813200"/>
            <a:ext cx="29574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/>
        </p:nvSpPr>
        <p:spPr>
          <a:xfrm>
            <a:off x="713215" y="4048558"/>
            <a:ext cx="5357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b="1" sz="1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6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6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7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7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/>
          <p:nvPr>
            <p:ph idx="2" type="pic"/>
          </p:nvPr>
        </p:nvSpPr>
        <p:spPr>
          <a:xfrm>
            <a:off x="-22950" y="0"/>
            <a:ext cx="9189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9"/>
          <p:cNvSpPr txBox="1"/>
          <p:nvPr>
            <p:ph type="ctrTitle"/>
          </p:nvPr>
        </p:nvSpPr>
        <p:spPr>
          <a:xfrm>
            <a:off x="228600" y="3455575"/>
            <a:ext cx="86868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1" type="subTitle"/>
          </p:nvPr>
        </p:nvSpPr>
        <p:spPr>
          <a:xfrm>
            <a:off x="6181500" y="445025"/>
            <a:ext cx="2733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40"/>
          <p:cNvSpPr txBox="1"/>
          <p:nvPr>
            <p:ph idx="1" type="subTitle"/>
          </p:nvPr>
        </p:nvSpPr>
        <p:spPr>
          <a:xfrm>
            <a:off x="228600" y="4171975"/>
            <a:ext cx="8366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type="title"/>
          </p:nvPr>
        </p:nvSpPr>
        <p:spPr>
          <a:xfrm flipH="1">
            <a:off x="228550" y="3153225"/>
            <a:ext cx="83661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40"/>
          <p:cNvSpPr txBox="1"/>
          <p:nvPr>
            <p:ph hasCustomPrompt="1" idx="3" type="title"/>
          </p:nvPr>
        </p:nvSpPr>
        <p:spPr>
          <a:xfrm flipH="1">
            <a:off x="228600" y="2219658"/>
            <a:ext cx="13674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228600" y="521225"/>
            <a:ext cx="86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type="title"/>
          </p:nvPr>
        </p:nvSpPr>
        <p:spPr>
          <a:xfrm>
            <a:off x="228600" y="3810000"/>
            <a:ext cx="86868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9" name="Google Shape;169;p41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idx="1" type="subTitle"/>
          </p:nvPr>
        </p:nvSpPr>
        <p:spPr>
          <a:xfrm>
            <a:off x="571200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42"/>
          <p:cNvSpPr txBox="1"/>
          <p:nvPr>
            <p:ph idx="2" type="subTitle"/>
          </p:nvPr>
        </p:nvSpPr>
        <p:spPr>
          <a:xfrm>
            <a:off x="86775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-4774575" y="-7824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4"/>
          <p:cNvSpPr/>
          <p:nvPr>
            <p:ph idx="2" type="pic"/>
          </p:nvPr>
        </p:nvSpPr>
        <p:spPr>
          <a:xfrm>
            <a:off x="5900375" y="50"/>
            <a:ext cx="32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44"/>
          <p:cNvSpPr txBox="1"/>
          <p:nvPr>
            <p:ph idx="1" type="subTitle"/>
          </p:nvPr>
        </p:nvSpPr>
        <p:spPr>
          <a:xfrm>
            <a:off x="969300" y="1953400"/>
            <a:ext cx="43881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type="title"/>
          </p:nvPr>
        </p:nvSpPr>
        <p:spPr>
          <a:xfrm>
            <a:off x="228600" y="3810000"/>
            <a:ext cx="5223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5"/>
          <p:cNvSpPr txBox="1"/>
          <p:nvPr>
            <p:ph type="title"/>
          </p:nvPr>
        </p:nvSpPr>
        <p:spPr>
          <a:xfrm>
            <a:off x="1261475" y="175695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84" name="Google Shape;184;p45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3020675" y="-19420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5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4167402" y="2435950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6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020875" y="-26225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6"/>
          <p:cNvSpPr txBox="1"/>
          <p:nvPr>
            <p:ph type="title"/>
          </p:nvPr>
        </p:nvSpPr>
        <p:spPr>
          <a:xfrm>
            <a:off x="1367550" y="677950"/>
            <a:ext cx="6408900" cy="18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46"/>
          <p:cNvSpPr txBox="1"/>
          <p:nvPr>
            <p:ph idx="1" type="subTitle"/>
          </p:nvPr>
        </p:nvSpPr>
        <p:spPr>
          <a:xfrm>
            <a:off x="1367550" y="2531750"/>
            <a:ext cx="6408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47"/>
          <p:cNvSpPr txBox="1"/>
          <p:nvPr>
            <p:ph type="title"/>
          </p:nvPr>
        </p:nvSpPr>
        <p:spPr>
          <a:xfrm>
            <a:off x="4968900" y="3721406"/>
            <a:ext cx="3946500" cy="88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hasCustomPrompt="1" type="title"/>
          </p:nvPr>
        </p:nvSpPr>
        <p:spPr>
          <a:xfrm>
            <a:off x="635500" y="2362813"/>
            <a:ext cx="6576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5" name="Google Shape;195;p48"/>
          <p:cNvSpPr txBox="1"/>
          <p:nvPr>
            <p:ph idx="1" type="subTitle"/>
          </p:nvPr>
        </p:nvSpPr>
        <p:spPr>
          <a:xfrm>
            <a:off x="635500" y="3820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6" name="Google Shape;196;p48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4419025" y="-47184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8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5565752" y="-34047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02" name="Google Shape;202;p50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>
            <a:off x="-5568825" y="-26053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0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>
            <a:off x="-3469600" y="177262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/>
          <p:nvPr>
            <p:ph idx="1" type="subTitle"/>
          </p:nvPr>
        </p:nvSpPr>
        <p:spPr>
          <a:xfrm>
            <a:off x="228600" y="331975"/>
            <a:ext cx="4343100" cy="28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206" name="Google Shape;206;p51"/>
          <p:cNvSpPr/>
          <p:nvPr>
            <p:ph idx="2" type="pic"/>
          </p:nvPr>
        </p:nvSpPr>
        <p:spPr>
          <a:xfrm flipH="1">
            <a:off x="4888500" y="0"/>
            <a:ext cx="4255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51"/>
          <p:cNvSpPr txBox="1"/>
          <p:nvPr>
            <p:ph type="title"/>
          </p:nvPr>
        </p:nvSpPr>
        <p:spPr>
          <a:xfrm>
            <a:off x="228600" y="3364800"/>
            <a:ext cx="43431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8" name="Google Shape;208;p51" title="Recurso 7.png"/>
          <p:cNvPicPr preferRelativeResize="0"/>
          <p:nvPr/>
        </p:nvPicPr>
        <p:blipFill rotWithShape="1">
          <a:blip r:embed="rId2">
            <a:alphaModFix/>
          </a:blip>
          <a:srcRect b="8326" l="0" r="0" t="8326"/>
          <a:stretch/>
        </p:blipFill>
        <p:spPr>
          <a:xfrm>
            <a:off x="-2659688" y="-4391178"/>
            <a:ext cx="8353976" cy="69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52"/>
          <p:cNvSpPr txBox="1"/>
          <p:nvPr>
            <p:ph type="title"/>
          </p:nvPr>
        </p:nvSpPr>
        <p:spPr>
          <a:xfrm>
            <a:off x="4187025" y="3023702"/>
            <a:ext cx="4243500" cy="16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52"/>
          <p:cNvSpPr txBox="1"/>
          <p:nvPr>
            <p:ph hasCustomPrompt="1" idx="3" type="title"/>
          </p:nvPr>
        </p:nvSpPr>
        <p:spPr>
          <a:xfrm>
            <a:off x="628575" y="3089825"/>
            <a:ext cx="1941000" cy="164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52"/>
          <p:cNvSpPr txBox="1"/>
          <p:nvPr/>
        </p:nvSpPr>
        <p:spPr>
          <a:xfrm>
            <a:off x="4708575" y="539500"/>
            <a:ext cx="37221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4" name="Google Shape;214;p52"/>
          <p:cNvSpPr txBox="1"/>
          <p:nvPr/>
        </p:nvSpPr>
        <p:spPr>
          <a:xfrm>
            <a:off x="4708575" y="1822400"/>
            <a:ext cx="37221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3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0" y="4430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3"/>
          <p:cNvSpPr txBox="1"/>
          <p:nvPr>
            <p:ph idx="1" type="subTitle"/>
          </p:nvPr>
        </p:nvSpPr>
        <p:spPr>
          <a:xfrm>
            <a:off x="310200" y="2995550"/>
            <a:ext cx="85236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53"/>
          <p:cNvSpPr/>
          <p:nvPr>
            <p:ph idx="2" type="pic"/>
          </p:nvPr>
        </p:nvSpPr>
        <p:spPr>
          <a:xfrm>
            <a:off x="0" y="0"/>
            <a:ext cx="9144000" cy="29193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53"/>
          <p:cNvSpPr txBox="1"/>
          <p:nvPr>
            <p:ph type="title"/>
          </p:nvPr>
        </p:nvSpPr>
        <p:spPr>
          <a:xfrm>
            <a:off x="310200" y="3891950"/>
            <a:ext cx="85236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4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696750" y="-2591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4"/>
          <p:cNvSpPr txBox="1"/>
          <p:nvPr>
            <p:ph idx="1" type="subTitle"/>
          </p:nvPr>
        </p:nvSpPr>
        <p:spPr>
          <a:xfrm>
            <a:off x="5208000" y="394725"/>
            <a:ext cx="3707400" cy="22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223" name="Google Shape;223;p54"/>
          <p:cNvSpPr/>
          <p:nvPr>
            <p:ph idx="2" type="pic"/>
          </p:nvPr>
        </p:nvSpPr>
        <p:spPr>
          <a:xfrm flipH="1">
            <a:off x="100" y="0"/>
            <a:ext cx="48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54"/>
          <p:cNvSpPr txBox="1"/>
          <p:nvPr>
            <p:ph type="title"/>
          </p:nvPr>
        </p:nvSpPr>
        <p:spPr>
          <a:xfrm>
            <a:off x="5208000" y="2760275"/>
            <a:ext cx="37074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5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55"/>
          <p:cNvSpPr txBox="1"/>
          <p:nvPr>
            <p:ph type="title"/>
          </p:nvPr>
        </p:nvSpPr>
        <p:spPr>
          <a:xfrm flipH="1">
            <a:off x="4275300" y="2525225"/>
            <a:ext cx="4640100" cy="21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/>
          <p:nvPr>
            <p:ph idx="2" type="pic"/>
          </p:nvPr>
        </p:nvSpPr>
        <p:spPr>
          <a:xfrm>
            <a:off x="-6750" y="-34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56"/>
          <p:cNvSpPr txBox="1"/>
          <p:nvPr>
            <p:ph type="title"/>
          </p:nvPr>
        </p:nvSpPr>
        <p:spPr>
          <a:xfrm>
            <a:off x="228600" y="3654950"/>
            <a:ext cx="4378800" cy="94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7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7"/>
          <p:cNvSpPr txBox="1"/>
          <p:nvPr>
            <p:ph type="title"/>
          </p:nvPr>
        </p:nvSpPr>
        <p:spPr>
          <a:xfrm>
            <a:off x="713225" y="1639175"/>
            <a:ext cx="53574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57"/>
          <p:cNvSpPr txBox="1"/>
          <p:nvPr>
            <p:ph idx="1" type="subTitle"/>
          </p:nvPr>
        </p:nvSpPr>
        <p:spPr>
          <a:xfrm>
            <a:off x="713225" y="2813200"/>
            <a:ext cx="29574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/>
        </p:nvSpPr>
        <p:spPr>
          <a:xfrm>
            <a:off x="713215" y="4048558"/>
            <a:ext cx="5357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b="1" sz="1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8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8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9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9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1"/>
          <p:cNvSpPr/>
          <p:nvPr>
            <p:ph idx="2" type="pic"/>
          </p:nvPr>
        </p:nvSpPr>
        <p:spPr>
          <a:xfrm>
            <a:off x="-22950" y="0"/>
            <a:ext cx="9189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61"/>
          <p:cNvSpPr txBox="1"/>
          <p:nvPr>
            <p:ph type="ctrTitle"/>
          </p:nvPr>
        </p:nvSpPr>
        <p:spPr>
          <a:xfrm>
            <a:off x="228600" y="3455575"/>
            <a:ext cx="86868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61"/>
          <p:cNvSpPr txBox="1"/>
          <p:nvPr>
            <p:ph idx="1" type="subTitle"/>
          </p:nvPr>
        </p:nvSpPr>
        <p:spPr>
          <a:xfrm>
            <a:off x="6181500" y="445025"/>
            <a:ext cx="2733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62"/>
          <p:cNvSpPr txBox="1"/>
          <p:nvPr>
            <p:ph idx="1" type="subTitle"/>
          </p:nvPr>
        </p:nvSpPr>
        <p:spPr>
          <a:xfrm>
            <a:off x="228600" y="4171975"/>
            <a:ext cx="8366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62"/>
          <p:cNvSpPr txBox="1"/>
          <p:nvPr>
            <p:ph type="title"/>
          </p:nvPr>
        </p:nvSpPr>
        <p:spPr>
          <a:xfrm flipH="1">
            <a:off x="228550" y="3153225"/>
            <a:ext cx="83661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62"/>
          <p:cNvSpPr txBox="1"/>
          <p:nvPr>
            <p:ph hasCustomPrompt="1" idx="3" type="title"/>
          </p:nvPr>
        </p:nvSpPr>
        <p:spPr>
          <a:xfrm flipH="1">
            <a:off x="228600" y="2219658"/>
            <a:ext cx="13674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3"/>
          <p:cNvSpPr txBox="1"/>
          <p:nvPr>
            <p:ph idx="1" type="body"/>
          </p:nvPr>
        </p:nvSpPr>
        <p:spPr>
          <a:xfrm>
            <a:off x="228600" y="521225"/>
            <a:ext cx="86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7" name="Google Shape;257;p63"/>
          <p:cNvSpPr txBox="1"/>
          <p:nvPr>
            <p:ph type="title"/>
          </p:nvPr>
        </p:nvSpPr>
        <p:spPr>
          <a:xfrm>
            <a:off x="228600" y="3810000"/>
            <a:ext cx="86868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58" name="Google Shape;258;p63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3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4"/>
          <p:cNvSpPr txBox="1"/>
          <p:nvPr>
            <p:ph idx="1" type="subTitle"/>
          </p:nvPr>
        </p:nvSpPr>
        <p:spPr>
          <a:xfrm>
            <a:off x="571200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64"/>
          <p:cNvSpPr txBox="1"/>
          <p:nvPr>
            <p:ph idx="2" type="subTitle"/>
          </p:nvPr>
        </p:nvSpPr>
        <p:spPr>
          <a:xfrm>
            <a:off x="86775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64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5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66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-4774575" y="-7824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6"/>
          <p:cNvSpPr/>
          <p:nvPr>
            <p:ph idx="2" type="pic"/>
          </p:nvPr>
        </p:nvSpPr>
        <p:spPr>
          <a:xfrm>
            <a:off x="5900375" y="50"/>
            <a:ext cx="32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66"/>
          <p:cNvSpPr txBox="1"/>
          <p:nvPr>
            <p:ph idx="1" type="subTitle"/>
          </p:nvPr>
        </p:nvSpPr>
        <p:spPr>
          <a:xfrm>
            <a:off x="969300" y="1953400"/>
            <a:ext cx="43881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66"/>
          <p:cNvSpPr txBox="1"/>
          <p:nvPr>
            <p:ph type="title"/>
          </p:nvPr>
        </p:nvSpPr>
        <p:spPr>
          <a:xfrm>
            <a:off x="228600" y="3810000"/>
            <a:ext cx="5223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1261475" y="175695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73" name="Google Shape;273;p67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3020675" y="-19420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67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4167402" y="2435950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68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020875" y="-26225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8"/>
          <p:cNvSpPr txBox="1"/>
          <p:nvPr>
            <p:ph type="title"/>
          </p:nvPr>
        </p:nvSpPr>
        <p:spPr>
          <a:xfrm>
            <a:off x="1367550" y="677950"/>
            <a:ext cx="6408900" cy="18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" name="Google Shape;278;p68"/>
          <p:cNvSpPr txBox="1"/>
          <p:nvPr>
            <p:ph idx="1" type="subTitle"/>
          </p:nvPr>
        </p:nvSpPr>
        <p:spPr>
          <a:xfrm>
            <a:off x="1367550" y="2531750"/>
            <a:ext cx="6408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9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69"/>
          <p:cNvSpPr txBox="1"/>
          <p:nvPr>
            <p:ph type="title"/>
          </p:nvPr>
        </p:nvSpPr>
        <p:spPr>
          <a:xfrm>
            <a:off x="4968900" y="3721406"/>
            <a:ext cx="3946500" cy="88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0"/>
          <p:cNvSpPr txBox="1"/>
          <p:nvPr>
            <p:ph hasCustomPrompt="1" type="title"/>
          </p:nvPr>
        </p:nvSpPr>
        <p:spPr>
          <a:xfrm>
            <a:off x="635500" y="2362813"/>
            <a:ext cx="6576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4" name="Google Shape;284;p70"/>
          <p:cNvSpPr txBox="1"/>
          <p:nvPr>
            <p:ph idx="1" type="subTitle"/>
          </p:nvPr>
        </p:nvSpPr>
        <p:spPr>
          <a:xfrm>
            <a:off x="635500" y="3820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85" name="Google Shape;285;p70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4419025" y="-47184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0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5565752" y="-34047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72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91" name="Google Shape;291;p72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>
            <a:off x="-5568825" y="-26053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2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>
            <a:off x="-3469600" y="177262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>
            <p:ph idx="1" type="subTitle"/>
          </p:nvPr>
        </p:nvSpPr>
        <p:spPr>
          <a:xfrm>
            <a:off x="228600" y="331975"/>
            <a:ext cx="4343100" cy="28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295" name="Google Shape;295;p73"/>
          <p:cNvSpPr/>
          <p:nvPr>
            <p:ph idx="2" type="pic"/>
          </p:nvPr>
        </p:nvSpPr>
        <p:spPr>
          <a:xfrm flipH="1">
            <a:off x="4888500" y="0"/>
            <a:ext cx="4255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73"/>
          <p:cNvSpPr txBox="1"/>
          <p:nvPr>
            <p:ph type="title"/>
          </p:nvPr>
        </p:nvSpPr>
        <p:spPr>
          <a:xfrm>
            <a:off x="228600" y="3364800"/>
            <a:ext cx="43431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97" name="Google Shape;297;p73" title="Recurso 7.png"/>
          <p:cNvPicPr preferRelativeResize="0"/>
          <p:nvPr/>
        </p:nvPicPr>
        <p:blipFill rotWithShape="1">
          <a:blip r:embed="rId2">
            <a:alphaModFix/>
          </a:blip>
          <a:srcRect b="8326" l="0" r="0" t="8326"/>
          <a:stretch/>
        </p:blipFill>
        <p:spPr>
          <a:xfrm>
            <a:off x="-2659688" y="-4391178"/>
            <a:ext cx="8353976" cy="69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74"/>
          <p:cNvSpPr txBox="1"/>
          <p:nvPr>
            <p:ph type="title"/>
          </p:nvPr>
        </p:nvSpPr>
        <p:spPr>
          <a:xfrm>
            <a:off x="4187025" y="3023702"/>
            <a:ext cx="4243500" cy="16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" name="Google Shape;301;p74"/>
          <p:cNvSpPr txBox="1"/>
          <p:nvPr>
            <p:ph hasCustomPrompt="1" idx="3" type="title"/>
          </p:nvPr>
        </p:nvSpPr>
        <p:spPr>
          <a:xfrm>
            <a:off x="628575" y="3089825"/>
            <a:ext cx="1941000" cy="164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74"/>
          <p:cNvSpPr txBox="1"/>
          <p:nvPr/>
        </p:nvSpPr>
        <p:spPr>
          <a:xfrm>
            <a:off x="4708575" y="539500"/>
            <a:ext cx="37221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3" name="Google Shape;303;p74"/>
          <p:cNvSpPr txBox="1"/>
          <p:nvPr/>
        </p:nvSpPr>
        <p:spPr>
          <a:xfrm>
            <a:off x="4708575" y="1822400"/>
            <a:ext cx="37221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75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0" y="4430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5"/>
          <p:cNvSpPr txBox="1"/>
          <p:nvPr>
            <p:ph idx="1" type="subTitle"/>
          </p:nvPr>
        </p:nvSpPr>
        <p:spPr>
          <a:xfrm>
            <a:off x="310200" y="2995550"/>
            <a:ext cx="85236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75"/>
          <p:cNvSpPr/>
          <p:nvPr>
            <p:ph idx="2" type="pic"/>
          </p:nvPr>
        </p:nvSpPr>
        <p:spPr>
          <a:xfrm>
            <a:off x="0" y="0"/>
            <a:ext cx="9144000" cy="29193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75"/>
          <p:cNvSpPr txBox="1"/>
          <p:nvPr>
            <p:ph type="title"/>
          </p:nvPr>
        </p:nvSpPr>
        <p:spPr>
          <a:xfrm>
            <a:off x="310200" y="3891950"/>
            <a:ext cx="85236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76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696750" y="-2591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6"/>
          <p:cNvSpPr txBox="1"/>
          <p:nvPr>
            <p:ph idx="1" type="subTitle"/>
          </p:nvPr>
        </p:nvSpPr>
        <p:spPr>
          <a:xfrm>
            <a:off x="5208000" y="394725"/>
            <a:ext cx="3707400" cy="22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12" name="Google Shape;312;p76"/>
          <p:cNvSpPr/>
          <p:nvPr>
            <p:ph idx="2" type="pic"/>
          </p:nvPr>
        </p:nvSpPr>
        <p:spPr>
          <a:xfrm flipH="1">
            <a:off x="100" y="0"/>
            <a:ext cx="48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76"/>
          <p:cNvSpPr txBox="1"/>
          <p:nvPr>
            <p:ph type="title"/>
          </p:nvPr>
        </p:nvSpPr>
        <p:spPr>
          <a:xfrm>
            <a:off x="5208000" y="2760275"/>
            <a:ext cx="37074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5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7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77"/>
          <p:cNvSpPr txBox="1"/>
          <p:nvPr>
            <p:ph type="title"/>
          </p:nvPr>
        </p:nvSpPr>
        <p:spPr>
          <a:xfrm flipH="1">
            <a:off x="4275300" y="2525225"/>
            <a:ext cx="4640100" cy="21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8"/>
          <p:cNvSpPr/>
          <p:nvPr>
            <p:ph idx="2" type="pic"/>
          </p:nvPr>
        </p:nvSpPr>
        <p:spPr>
          <a:xfrm>
            <a:off x="-6750" y="-34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78"/>
          <p:cNvSpPr txBox="1"/>
          <p:nvPr>
            <p:ph type="title"/>
          </p:nvPr>
        </p:nvSpPr>
        <p:spPr>
          <a:xfrm>
            <a:off x="228600" y="3654950"/>
            <a:ext cx="4378800" cy="94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79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9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79"/>
          <p:cNvSpPr txBox="1"/>
          <p:nvPr>
            <p:ph type="title"/>
          </p:nvPr>
        </p:nvSpPr>
        <p:spPr>
          <a:xfrm>
            <a:off x="713225" y="1639175"/>
            <a:ext cx="53574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4" name="Google Shape;324;p79"/>
          <p:cNvSpPr txBox="1"/>
          <p:nvPr>
            <p:ph idx="1" type="subTitle"/>
          </p:nvPr>
        </p:nvSpPr>
        <p:spPr>
          <a:xfrm>
            <a:off x="713225" y="2813200"/>
            <a:ext cx="29574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" name="Google Shape;325;p79"/>
          <p:cNvSpPr txBox="1"/>
          <p:nvPr/>
        </p:nvSpPr>
        <p:spPr>
          <a:xfrm>
            <a:off x="713215" y="4048558"/>
            <a:ext cx="5357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b="1" sz="1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80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80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81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81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3"/>
          <p:cNvSpPr/>
          <p:nvPr>
            <p:ph idx="2" type="pic"/>
          </p:nvPr>
        </p:nvSpPr>
        <p:spPr>
          <a:xfrm>
            <a:off x="-22950" y="0"/>
            <a:ext cx="9189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83"/>
          <p:cNvSpPr txBox="1"/>
          <p:nvPr>
            <p:ph type="ctrTitle"/>
          </p:nvPr>
        </p:nvSpPr>
        <p:spPr>
          <a:xfrm>
            <a:off x="228600" y="3455575"/>
            <a:ext cx="86868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83"/>
          <p:cNvSpPr txBox="1"/>
          <p:nvPr>
            <p:ph idx="1" type="subTitle"/>
          </p:nvPr>
        </p:nvSpPr>
        <p:spPr>
          <a:xfrm>
            <a:off x="6181500" y="445025"/>
            <a:ext cx="27339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84"/>
          <p:cNvSpPr txBox="1"/>
          <p:nvPr>
            <p:ph idx="1" type="subTitle"/>
          </p:nvPr>
        </p:nvSpPr>
        <p:spPr>
          <a:xfrm>
            <a:off x="228600" y="4171975"/>
            <a:ext cx="83661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84"/>
          <p:cNvSpPr txBox="1"/>
          <p:nvPr>
            <p:ph type="title"/>
          </p:nvPr>
        </p:nvSpPr>
        <p:spPr>
          <a:xfrm flipH="1">
            <a:off x="228550" y="3153225"/>
            <a:ext cx="83661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84"/>
          <p:cNvSpPr txBox="1"/>
          <p:nvPr>
            <p:ph hasCustomPrompt="1" idx="3" type="title"/>
          </p:nvPr>
        </p:nvSpPr>
        <p:spPr>
          <a:xfrm flipH="1">
            <a:off x="228600" y="2219658"/>
            <a:ext cx="1367400" cy="103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5"/>
          <p:cNvSpPr txBox="1"/>
          <p:nvPr>
            <p:ph idx="1" type="body"/>
          </p:nvPr>
        </p:nvSpPr>
        <p:spPr>
          <a:xfrm>
            <a:off x="228600" y="521225"/>
            <a:ext cx="86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46" name="Google Shape;346;p85"/>
          <p:cNvSpPr txBox="1"/>
          <p:nvPr>
            <p:ph type="title"/>
          </p:nvPr>
        </p:nvSpPr>
        <p:spPr>
          <a:xfrm>
            <a:off x="228600" y="3810000"/>
            <a:ext cx="86868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47" name="Google Shape;347;p85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5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6"/>
          <p:cNvSpPr txBox="1"/>
          <p:nvPr>
            <p:ph idx="1" type="subTitle"/>
          </p:nvPr>
        </p:nvSpPr>
        <p:spPr>
          <a:xfrm>
            <a:off x="571200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86"/>
          <p:cNvSpPr txBox="1"/>
          <p:nvPr>
            <p:ph idx="2" type="subTitle"/>
          </p:nvPr>
        </p:nvSpPr>
        <p:spPr>
          <a:xfrm>
            <a:off x="867750" y="1920350"/>
            <a:ext cx="2564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" name="Google Shape;352;p86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7"/>
          <p:cNvSpPr txBox="1"/>
          <p:nvPr>
            <p:ph type="title"/>
          </p:nvPr>
        </p:nvSpPr>
        <p:spPr>
          <a:xfrm>
            <a:off x="228600" y="3983375"/>
            <a:ext cx="77040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88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-4774575" y="-7824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8"/>
          <p:cNvSpPr/>
          <p:nvPr>
            <p:ph idx="2" type="pic"/>
          </p:nvPr>
        </p:nvSpPr>
        <p:spPr>
          <a:xfrm>
            <a:off x="5900375" y="50"/>
            <a:ext cx="32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88"/>
          <p:cNvSpPr txBox="1"/>
          <p:nvPr>
            <p:ph idx="1" type="subTitle"/>
          </p:nvPr>
        </p:nvSpPr>
        <p:spPr>
          <a:xfrm>
            <a:off x="969300" y="1953400"/>
            <a:ext cx="4388100" cy="2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88"/>
          <p:cNvSpPr txBox="1"/>
          <p:nvPr>
            <p:ph type="title"/>
          </p:nvPr>
        </p:nvSpPr>
        <p:spPr>
          <a:xfrm>
            <a:off x="228600" y="3810000"/>
            <a:ext cx="5223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9"/>
          <p:cNvSpPr txBox="1"/>
          <p:nvPr>
            <p:ph type="title"/>
          </p:nvPr>
        </p:nvSpPr>
        <p:spPr>
          <a:xfrm>
            <a:off x="1261475" y="175695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362" name="Google Shape;362;p89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3020675" y="-19420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89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4167402" y="2435950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90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020875" y="-26225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90"/>
          <p:cNvSpPr txBox="1"/>
          <p:nvPr>
            <p:ph type="title"/>
          </p:nvPr>
        </p:nvSpPr>
        <p:spPr>
          <a:xfrm>
            <a:off x="1367550" y="677950"/>
            <a:ext cx="6408900" cy="18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" name="Google Shape;367;p90"/>
          <p:cNvSpPr txBox="1"/>
          <p:nvPr>
            <p:ph idx="1" type="subTitle"/>
          </p:nvPr>
        </p:nvSpPr>
        <p:spPr>
          <a:xfrm>
            <a:off x="1367550" y="2531750"/>
            <a:ext cx="64089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1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91"/>
          <p:cNvSpPr txBox="1"/>
          <p:nvPr>
            <p:ph type="title"/>
          </p:nvPr>
        </p:nvSpPr>
        <p:spPr>
          <a:xfrm>
            <a:off x="4968900" y="3721406"/>
            <a:ext cx="3946500" cy="88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2"/>
          <p:cNvSpPr txBox="1"/>
          <p:nvPr>
            <p:ph hasCustomPrompt="1" type="title"/>
          </p:nvPr>
        </p:nvSpPr>
        <p:spPr>
          <a:xfrm>
            <a:off x="635500" y="2362813"/>
            <a:ext cx="6576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3" name="Google Shape;373;p92"/>
          <p:cNvSpPr txBox="1"/>
          <p:nvPr>
            <p:ph idx="1" type="subTitle"/>
          </p:nvPr>
        </p:nvSpPr>
        <p:spPr>
          <a:xfrm>
            <a:off x="635500" y="38208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74" name="Google Shape;374;p92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>
            <a:off x="4419025" y="-47184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92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 flipH="1">
            <a:off x="5565752" y="-34047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4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9" name="Google Shape;379;p94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80" name="Google Shape;380;p94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>
            <a:off x="-5568825" y="-2605375"/>
            <a:ext cx="12059802" cy="122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94" title="Recurso 8.png"/>
          <p:cNvPicPr preferRelativeResize="0"/>
          <p:nvPr/>
        </p:nvPicPr>
        <p:blipFill rotWithShape="1">
          <a:blip r:embed="rId3">
            <a:alphaModFix/>
          </a:blip>
          <a:srcRect b="0" l="6384" r="6393" t="0"/>
          <a:stretch/>
        </p:blipFill>
        <p:spPr>
          <a:xfrm>
            <a:off x="-3469600" y="1772625"/>
            <a:ext cx="8813850" cy="5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5"/>
          <p:cNvSpPr txBox="1"/>
          <p:nvPr>
            <p:ph idx="1" type="subTitle"/>
          </p:nvPr>
        </p:nvSpPr>
        <p:spPr>
          <a:xfrm>
            <a:off x="228600" y="331975"/>
            <a:ext cx="4343100" cy="28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84" name="Google Shape;384;p95"/>
          <p:cNvSpPr/>
          <p:nvPr>
            <p:ph idx="2" type="pic"/>
          </p:nvPr>
        </p:nvSpPr>
        <p:spPr>
          <a:xfrm flipH="1">
            <a:off x="4888500" y="0"/>
            <a:ext cx="4255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95"/>
          <p:cNvSpPr txBox="1"/>
          <p:nvPr>
            <p:ph type="title"/>
          </p:nvPr>
        </p:nvSpPr>
        <p:spPr>
          <a:xfrm>
            <a:off x="228600" y="3364800"/>
            <a:ext cx="43431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86" name="Google Shape;386;p95" title="Recurso 7.png"/>
          <p:cNvPicPr preferRelativeResize="0"/>
          <p:nvPr/>
        </p:nvPicPr>
        <p:blipFill rotWithShape="1">
          <a:blip r:embed="rId2">
            <a:alphaModFix/>
          </a:blip>
          <a:srcRect b="8326" l="0" r="0" t="8326"/>
          <a:stretch/>
        </p:blipFill>
        <p:spPr>
          <a:xfrm>
            <a:off x="-2659688" y="-4391178"/>
            <a:ext cx="8353976" cy="69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96"/>
          <p:cNvSpPr txBox="1"/>
          <p:nvPr>
            <p:ph type="title"/>
          </p:nvPr>
        </p:nvSpPr>
        <p:spPr>
          <a:xfrm>
            <a:off x="4187025" y="3023702"/>
            <a:ext cx="4243500" cy="16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0" name="Google Shape;390;p96"/>
          <p:cNvSpPr txBox="1"/>
          <p:nvPr>
            <p:ph hasCustomPrompt="1" idx="3" type="title"/>
          </p:nvPr>
        </p:nvSpPr>
        <p:spPr>
          <a:xfrm>
            <a:off x="628575" y="3089825"/>
            <a:ext cx="1941000" cy="164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96"/>
          <p:cNvSpPr txBox="1"/>
          <p:nvPr/>
        </p:nvSpPr>
        <p:spPr>
          <a:xfrm>
            <a:off x="4708575" y="539500"/>
            <a:ext cx="37221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92" name="Google Shape;392;p96"/>
          <p:cNvSpPr txBox="1"/>
          <p:nvPr/>
        </p:nvSpPr>
        <p:spPr>
          <a:xfrm>
            <a:off x="4708575" y="1822400"/>
            <a:ext cx="3722100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97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0" y="44300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97"/>
          <p:cNvSpPr txBox="1"/>
          <p:nvPr>
            <p:ph idx="1" type="subTitle"/>
          </p:nvPr>
        </p:nvSpPr>
        <p:spPr>
          <a:xfrm>
            <a:off x="310200" y="2995550"/>
            <a:ext cx="85236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97"/>
          <p:cNvSpPr/>
          <p:nvPr>
            <p:ph idx="2" type="pic"/>
          </p:nvPr>
        </p:nvSpPr>
        <p:spPr>
          <a:xfrm>
            <a:off x="0" y="0"/>
            <a:ext cx="9144000" cy="29193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97"/>
          <p:cNvSpPr txBox="1"/>
          <p:nvPr>
            <p:ph type="title"/>
          </p:nvPr>
        </p:nvSpPr>
        <p:spPr>
          <a:xfrm>
            <a:off x="310200" y="3891950"/>
            <a:ext cx="85236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98" title="Recurso 7.png"/>
          <p:cNvPicPr preferRelativeResize="0"/>
          <p:nvPr/>
        </p:nvPicPr>
        <p:blipFill rotWithShape="1">
          <a:blip r:embed="rId2">
            <a:alphaModFix/>
          </a:blip>
          <a:srcRect b="-4959" l="0" r="0" t="3116"/>
          <a:stretch/>
        </p:blipFill>
        <p:spPr>
          <a:xfrm flipH="1" rot="10800000">
            <a:off x="4696750" y="-2591350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98"/>
          <p:cNvSpPr txBox="1"/>
          <p:nvPr>
            <p:ph idx="1" type="subTitle"/>
          </p:nvPr>
        </p:nvSpPr>
        <p:spPr>
          <a:xfrm>
            <a:off x="5208000" y="394725"/>
            <a:ext cx="3707400" cy="22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01" name="Google Shape;401;p98"/>
          <p:cNvSpPr/>
          <p:nvPr>
            <p:ph idx="2" type="pic"/>
          </p:nvPr>
        </p:nvSpPr>
        <p:spPr>
          <a:xfrm flipH="1">
            <a:off x="100" y="0"/>
            <a:ext cx="4886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98"/>
          <p:cNvSpPr txBox="1"/>
          <p:nvPr>
            <p:ph type="title"/>
          </p:nvPr>
        </p:nvSpPr>
        <p:spPr>
          <a:xfrm>
            <a:off x="5208000" y="2760275"/>
            <a:ext cx="37074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5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/>
          <p:nvPr>
            <p:ph idx="2" type="pic"/>
          </p:nvPr>
        </p:nvSpPr>
        <p:spPr>
          <a:xfrm flipH="1">
            <a:off x="3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99"/>
          <p:cNvSpPr txBox="1"/>
          <p:nvPr>
            <p:ph type="title"/>
          </p:nvPr>
        </p:nvSpPr>
        <p:spPr>
          <a:xfrm flipH="1">
            <a:off x="4275300" y="2525225"/>
            <a:ext cx="4640100" cy="21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0"/>
          <p:cNvSpPr/>
          <p:nvPr>
            <p:ph idx="2" type="pic"/>
          </p:nvPr>
        </p:nvSpPr>
        <p:spPr>
          <a:xfrm>
            <a:off x="-6750" y="-34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100"/>
          <p:cNvSpPr txBox="1"/>
          <p:nvPr>
            <p:ph type="title"/>
          </p:nvPr>
        </p:nvSpPr>
        <p:spPr>
          <a:xfrm>
            <a:off x="228600" y="3654950"/>
            <a:ext cx="4378800" cy="94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101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01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01"/>
          <p:cNvSpPr txBox="1"/>
          <p:nvPr>
            <p:ph type="title"/>
          </p:nvPr>
        </p:nvSpPr>
        <p:spPr>
          <a:xfrm>
            <a:off x="713225" y="1639175"/>
            <a:ext cx="53574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3" name="Google Shape;413;p101"/>
          <p:cNvSpPr txBox="1"/>
          <p:nvPr>
            <p:ph idx="1" type="subTitle"/>
          </p:nvPr>
        </p:nvSpPr>
        <p:spPr>
          <a:xfrm>
            <a:off x="713225" y="2813200"/>
            <a:ext cx="29574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101"/>
          <p:cNvSpPr txBox="1"/>
          <p:nvPr/>
        </p:nvSpPr>
        <p:spPr>
          <a:xfrm>
            <a:off x="713215" y="4048558"/>
            <a:ext cx="5357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 b="1" sz="1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102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023825" y="1527398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02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4385650" y="-43856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03" title="Recurso 8.png"/>
          <p:cNvPicPr preferRelativeResize="0"/>
          <p:nvPr/>
        </p:nvPicPr>
        <p:blipFill rotWithShape="1">
          <a:blip r:embed="rId2">
            <a:alphaModFix/>
          </a:blip>
          <a:srcRect b="0" l="6384" r="6393" t="0"/>
          <a:stretch/>
        </p:blipFill>
        <p:spPr>
          <a:xfrm flipH="1" rot="10800000">
            <a:off x="4586500" y="-354102"/>
            <a:ext cx="8813850" cy="5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03" title="Recurso 7.png"/>
          <p:cNvPicPr preferRelativeResize="0"/>
          <p:nvPr/>
        </p:nvPicPr>
        <p:blipFill rotWithShape="1">
          <a:blip r:embed="rId3">
            <a:alphaModFix/>
          </a:blip>
          <a:srcRect b="-4959" l="0" r="0" t="3116"/>
          <a:stretch/>
        </p:blipFill>
        <p:spPr>
          <a:xfrm flipH="1" rot="10800000">
            <a:off x="1513900" y="-6220425"/>
            <a:ext cx="12059802" cy="122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25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3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46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67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5.xml"/><Relationship Id="rId6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88.xml"/><Relationship Id="rId22" Type="http://schemas.openxmlformats.org/officeDocument/2006/relationships/theme" Target="../theme/theme5.xml"/><Relationship Id="rId10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6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i Jamjuree"/>
              <a:buNone/>
              <a:defRPr b="1" sz="3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i Jamjuree"/>
              <a:buNone/>
              <a:defRPr b="1" sz="3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0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i Jamjuree"/>
              <a:buNone/>
              <a:defRPr b="1" sz="3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" name="Google Shape;245;p6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2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i Jamjuree"/>
              <a:buNone/>
              <a:defRPr b="1" sz="32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4" name="Google Shape;334;p8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●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○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"/>
              <a:buChar char="■"/>
              <a:defRPr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4"/>
          <p:cNvSpPr txBox="1"/>
          <p:nvPr>
            <p:ph idx="1" type="subTitle"/>
          </p:nvPr>
        </p:nvSpPr>
        <p:spPr>
          <a:xfrm>
            <a:off x="2696750" y="2632488"/>
            <a:ext cx="56661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Evan Steinhoff, Conner Peterson, Leo Dai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26" name="Google Shape;426;p104"/>
          <p:cNvSpPr txBox="1"/>
          <p:nvPr>
            <p:ph type="title"/>
          </p:nvPr>
        </p:nvSpPr>
        <p:spPr>
          <a:xfrm>
            <a:off x="1446725" y="614713"/>
            <a:ext cx="6916200" cy="18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Convaneo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427" name="Google Shape;427;p104" title="LogoNo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0" y="1623600"/>
            <a:ext cx="3385366" cy="1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ian man barista serving hot coffee with milk to customer on the counter (Provided by Getty Images)" id="432" name="Google Shape;43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724"/>
            <a:ext cx="9144003" cy="60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05"/>
          <p:cNvSpPr txBox="1"/>
          <p:nvPr>
            <p:ph type="title"/>
          </p:nvPr>
        </p:nvSpPr>
        <p:spPr>
          <a:xfrm>
            <a:off x="228600" y="3654950"/>
            <a:ext cx="4378800" cy="94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06" title="futurism-perspective-digital-nomads-lifestyle (5)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052" l="0" r="0" t="12052"/>
          <a:stretch/>
        </p:blipFill>
        <p:spPr>
          <a:xfrm flipH="1">
            <a:off x="4888575" y="0"/>
            <a:ext cx="4255425" cy="5143501"/>
          </a:xfrm>
          <a:prstGeom prst="rect">
            <a:avLst/>
          </a:prstGeom>
        </p:spPr>
      </p:pic>
      <p:sp>
        <p:nvSpPr>
          <p:cNvPr id="439" name="Google Shape;439;p106"/>
          <p:cNvSpPr txBox="1"/>
          <p:nvPr>
            <p:ph idx="1" type="subTitle"/>
          </p:nvPr>
        </p:nvSpPr>
        <p:spPr>
          <a:xfrm>
            <a:off x="316325" y="27175"/>
            <a:ext cx="4255500" cy="22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Language Inspirations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" name="Google Shape;440;p106" title="C#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350" y="1741825"/>
            <a:ext cx="1332350" cy="14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6913" y="1741825"/>
            <a:ext cx="2664136" cy="14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588" y="3240400"/>
            <a:ext cx="2397711" cy="14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7" title="futurism-perspective-digital-nomads-lifestyle (4)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204" l="0" r="0" t="5213"/>
          <a:stretch/>
        </p:blipFill>
        <p:spPr>
          <a:xfrm>
            <a:off x="-50" y="0"/>
            <a:ext cx="9144003" cy="5143502"/>
          </a:xfrm>
          <a:prstGeom prst="rect">
            <a:avLst/>
          </a:prstGeom>
        </p:spPr>
      </p:pic>
      <p:sp>
        <p:nvSpPr>
          <p:cNvPr id="448" name="Google Shape;448;p107"/>
          <p:cNvSpPr txBox="1"/>
          <p:nvPr>
            <p:ph type="title"/>
          </p:nvPr>
        </p:nvSpPr>
        <p:spPr>
          <a:xfrm>
            <a:off x="4968900" y="3721406"/>
            <a:ext cx="3946500" cy="884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08" title="Screenshot 2025-05-05 at 1.04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89" y="394364"/>
            <a:ext cx="8085750" cy="43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09" title="beauty-digital-art-through-immersive-experiences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38" r="9446" t="0"/>
          <a:stretch/>
        </p:blipFill>
        <p:spPr>
          <a:xfrm flipH="1">
            <a:off x="0" y="0"/>
            <a:ext cx="4886200" cy="5143501"/>
          </a:xfrm>
          <a:prstGeom prst="rect">
            <a:avLst/>
          </a:prstGeom>
        </p:spPr>
      </p:pic>
      <p:pic>
        <p:nvPicPr>
          <p:cNvPr id="459" name="Google Shape;45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03" y="2823570"/>
            <a:ext cx="4257900" cy="23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200" y="0"/>
            <a:ext cx="4257900" cy="283861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9"/>
          <p:cNvSpPr txBox="1"/>
          <p:nvPr>
            <p:ph idx="1" type="subTitle"/>
          </p:nvPr>
        </p:nvSpPr>
        <p:spPr>
          <a:xfrm>
            <a:off x="314150" y="160475"/>
            <a:ext cx="42579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What Issues Does Convaneo Solve?</a:t>
            </a:r>
            <a:endParaRPr b="1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0"/>
          <p:cNvSpPr txBox="1"/>
          <p:nvPr>
            <p:ph type="title"/>
          </p:nvPr>
        </p:nvSpPr>
        <p:spPr>
          <a:xfrm>
            <a:off x="1261475" y="175695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site</a:t>
            </a:r>
            <a:endParaRPr/>
          </a:p>
        </p:txBody>
      </p:sp>
      <p:sp>
        <p:nvSpPr>
          <p:cNvPr id="467" name="Google Shape;467;p110"/>
          <p:cNvSpPr txBox="1"/>
          <p:nvPr>
            <p:ph type="title"/>
          </p:nvPr>
        </p:nvSpPr>
        <p:spPr>
          <a:xfrm>
            <a:off x="4572000" y="1835700"/>
            <a:ext cx="36726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https://convaneo.vercel.app/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1"/>
          <p:cNvSpPr txBox="1"/>
          <p:nvPr>
            <p:ph type="title"/>
          </p:nvPr>
        </p:nvSpPr>
        <p:spPr>
          <a:xfrm>
            <a:off x="713225" y="1639175"/>
            <a:ext cx="53574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73" name="Google Shape;473;p111"/>
          <p:cNvSpPr txBox="1"/>
          <p:nvPr>
            <p:ph idx="1" type="subTitle"/>
          </p:nvPr>
        </p:nvSpPr>
        <p:spPr>
          <a:xfrm>
            <a:off x="713225" y="2813200"/>
            <a:ext cx="29574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cartoon cat is drinking a cup of coffee with a fork in its mouth . (Provided by Tenor)" id="474" name="Google Shape;47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400" y="1416188"/>
            <a:ext cx="19050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16100A"/>
      </a:lt1>
      <a:dk2>
        <a:srgbClr val="7A0013"/>
      </a:dk2>
      <a:lt2>
        <a:srgbClr val="BD641A"/>
      </a:lt2>
      <a:accent1>
        <a:srgbClr val="91E9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